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8598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451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2652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56298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8467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73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804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1884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9027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520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1821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56536-AE4C-4F4E-BD89-BCA96F3FF5F7}" type="datetimeFigureOut">
              <a:rPr lang="lv-LV" smtClean="0"/>
              <a:t>30.04.2015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2EB2-1FB1-455F-987F-CA7EB6ED1DF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576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SIA «Maxima Latvija» paveiktais 2014.gada pārmaiņu plāna ietvaros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5562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9592" y="1052736"/>
            <a:ext cx="7335651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62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5616" y="260648"/>
            <a:ext cx="7040730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6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15616" y="176064"/>
            <a:ext cx="7020545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5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SIA «Maxima Latvija» paveiktais 2014.gada pārmaiņu plāna ietvaros </vt:lpstr>
      <vt:lpstr>PowerPoint Presentation</vt:lpstr>
      <vt:lpstr>PowerPoint Presentation</vt:lpstr>
      <vt:lpstr>PowerPoint Presentation</vt:lpstr>
    </vt:vector>
  </TitlesOfParts>
  <Company>MAXIMA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SIA «Maxima Latvija» paveiktais 2014.gada pārmaiņu plāna ietvaros</dc:title>
  <dc:creator>Ivars Svilans</dc:creator>
  <cp:lastModifiedBy>B-460</cp:lastModifiedBy>
  <cp:revision>6</cp:revision>
  <dcterms:created xsi:type="dcterms:W3CDTF">2015-03-27T14:06:52Z</dcterms:created>
  <dcterms:modified xsi:type="dcterms:W3CDTF">2015-04-30T07:46:16Z</dcterms:modified>
</cp:coreProperties>
</file>